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1ABBA"/>
    <a:srgbClr val="078383"/>
    <a:srgbClr val="FFCC30"/>
    <a:srgbClr val="BFC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7063E5-5466-41E5-BA6F-058113AAA0A1}" v="1" dt="2024-06-28T10:49:07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5303" autoAdjust="0"/>
  </p:normalViewPr>
  <p:slideViewPr>
    <p:cSldViewPr snapToGrid="0">
      <p:cViewPr varScale="1">
        <p:scale>
          <a:sx n="82" d="100"/>
          <a:sy n="82" d="100"/>
        </p:scale>
        <p:origin x="69" y="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595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Fazzolari" userId="3f77a9c17d6572b6" providerId="LiveId" clId="{14FECE0A-CC2E-4C5C-A730-9EF8B8BA5162}"/>
    <pc:docChg chg="undo redo custSel modSld modMainMaster">
      <pc:chgData name="Davide Fazzolari" userId="3f77a9c17d6572b6" providerId="LiveId" clId="{14FECE0A-CC2E-4C5C-A730-9EF8B8BA5162}" dt="2022-07-27T12:52:06.904" v="24" actId="931"/>
      <pc:docMkLst>
        <pc:docMk/>
      </pc:docMkLst>
      <pc:sldChg chg="modSp mod">
        <pc:chgData name="Davide Fazzolari" userId="3f77a9c17d6572b6" providerId="LiveId" clId="{14FECE0A-CC2E-4C5C-A730-9EF8B8BA5162}" dt="2022-07-27T12:50:41.478" v="15" actId="1076"/>
        <pc:sldMkLst>
          <pc:docMk/>
          <pc:sldMk cId="190177846" sldId="257"/>
        </pc:sldMkLst>
        <pc:spChg chg="mod">
          <ac:chgData name="Davide Fazzolari" userId="3f77a9c17d6572b6" providerId="LiveId" clId="{14FECE0A-CC2E-4C5C-A730-9EF8B8BA5162}" dt="2022-07-27T12:50:41.478" v="15" actId="1076"/>
          <ac:spMkLst>
            <pc:docMk/>
            <pc:sldMk cId="190177846" sldId="257"/>
            <ac:spMk id="3" creationId="{DDBB3ACA-B353-4BDA-B4F5-3813876BA05C}"/>
          </ac:spMkLst>
        </pc:spChg>
      </pc:sldChg>
      <pc:sldChg chg="addSp delSp modSp mod">
        <pc:chgData name="Davide Fazzolari" userId="3f77a9c17d6572b6" providerId="LiveId" clId="{14FECE0A-CC2E-4C5C-A730-9EF8B8BA5162}" dt="2022-07-27T12:52:06.904" v="24" actId="931"/>
        <pc:sldMkLst>
          <pc:docMk/>
          <pc:sldMk cId="3114977553" sldId="258"/>
        </pc:sldMkLst>
        <pc:spChg chg="add del">
          <ac:chgData name="Davide Fazzolari" userId="3f77a9c17d6572b6" providerId="LiveId" clId="{14FECE0A-CC2E-4C5C-A730-9EF8B8BA5162}" dt="2022-07-27T12:51:12.817" v="18" actId="478"/>
          <ac:spMkLst>
            <pc:docMk/>
            <pc:sldMk cId="3114977553" sldId="258"/>
            <ac:spMk id="3" creationId="{D1793731-CED9-4173-BB38-88C9E7222BEA}"/>
          </ac:spMkLst>
        </pc:spChg>
        <pc:picChg chg="add del mod">
          <ac:chgData name="Davide Fazzolari" userId="3f77a9c17d6572b6" providerId="LiveId" clId="{14FECE0A-CC2E-4C5C-A730-9EF8B8BA5162}" dt="2022-07-27T12:52:06.904" v="24" actId="931"/>
          <ac:picMkLst>
            <pc:docMk/>
            <pc:sldMk cId="3114977553" sldId="258"/>
            <ac:picMk id="6" creationId="{C537D4CB-5CD9-73F1-FB10-1082E87085A8}"/>
          </ac:picMkLst>
        </pc:picChg>
      </pc:sldChg>
      <pc:sldMasterChg chg="modSp mod">
        <pc:chgData name="Davide Fazzolari" userId="3f77a9c17d6572b6" providerId="LiveId" clId="{14FECE0A-CC2E-4C5C-A730-9EF8B8BA5162}" dt="2022-07-27T12:48:06.892" v="14" actId="255"/>
        <pc:sldMasterMkLst>
          <pc:docMk/>
          <pc:sldMasterMk cId="3044286226" sldId="2147483648"/>
        </pc:sldMasterMkLst>
        <pc:spChg chg="mod">
          <ac:chgData name="Davide Fazzolari" userId="3f77a9c17d6572b6" providerId="LiveId" clId="{14FECE0A-CC2E-4C5C-A730-9EF8B8BA5162}" dt="2022-07-27T12:48:06.892" v="14" actId="255"/>
          <ac:spMkLst>
            <pc:docMk/>
            <pc:sldMasterMk cId="3044286226" sldId="2147483648"/>
            <ac:spMk id="15" creationId="{D13662DE-888E-AD19-2F15-03222F52C762}"/>
          </ac:spMkLst>
        </pc:spChg>
      </pc:sldMasterChg>
    </pc:docChg>
  </pc:docChgLst>
  <pc:docChgLst>
    <pc:chgData name="Davide Fazzolari" userId="3f77a9c17d6572b6" providerId="LiveId" clId="{E5350217-ADD6-49CB-B1D1-B5EAFC97956E}"/>
    <pc:docChg chg="custSel modMainMaster">
      <pc:chgData name="Davide Fazzolari" userId="3f77a9c17d6572b6" providerId="LiveId" clId="{E5350217-ADD6-49CB-B1D1-B5EAFC97956E}" dt="2021-07-01T08:47:54.345" v="5" actId="1076"/>
      <pc:docMkLst>
        <pc:docMk/>
      </pc:docMkLst>
      <pc:sldMasterChg chg="addSp delSp modSp mod">
        <pc:chgData name="Davide Fazzolari" userId="3f77a9c17d6572b6" providerId="LiveId" clId="{E5350217-ADD6-49CB-B1D1-B5EAFC97956E}" dt="2021-07-01T08:47:54.345" v="5" actId="1076"/>
        <pc:sldMasterMkLst>
          <pc:docMk/>
          <pc:sldMasterMk cId="3044286226" sldId="2147483648"/>
        </pc:sldMasterMkLst>
        <pc:picChg chg="add mod">
          <ac:chgData name="Davide Fazzolari" userId="3f77a9c17d6572b6" providerId="LiveId" clId="{E5350217-ADD6-49CB-B1D1-B5EAFC97956E}" dt="2021-07-01T08:47:54.345" v="5" actId="1076"/>
          <ac:picMkLst>
            <pc:docMk/>
            <pc:sldMasterMk cId="3044286226" sldId="2147483648"/>
            <ac:picMk id="4" creationId="{71035930-0A70-4691-BA93-B942B42229E7}"/>
          </ac:picMkLst>
        </pc:picChg>
        <pc:picChg chg="del">
          <ac:chgData name="Davide Fazzolari" userId="3f77a9c17d6572b6" providerId="LiveId" clId="{E5350217-ADD6-49CB-B1D1-B5EAFC97956E}" dt="2021-07-01T08:47:37.507" v="0" actId="478"/>
          <ac:picMkLst>
            <pc:docMk/>
            <pc:sldMasterMk cId="3044286226" sldId="2147483648"/>
            <ac:picMk id="10" creationId="{9ACD024C-C952-4478-A720-F359361CF588}"/>
          </ac:picMkLst>
        </pc:picChg>
      </pc:sldMasterChg>
    </pc:docChg>
  </pc:docChgLst>
  <pc:docChgLst>
    <pc:chgData name="Davide Fazzolari" userId="3f77a9c17d6572b6" providerId="LiveId" clId="{1E3F42BF-5CD6-4AF9-802C-F80B8A733DBC}"/>
    <pc:docChg chg="undo custSel addMainMaster delMainMaster modMainMaster">
      <pc:chgData name="Davide Fazzolari" userId="3f77a9c17d6572b6" providerId="LiveId" clId="{1E3F42BF-5CD6-4AF9-802C-F80B8A733DBC}" dt="2023-07-05T16:40:32.828" v="73" actId="478"/>
      <pc:docMkLst>
        <pc:docMk/>
      </pc:docMkLst>
      <pc:sldMasterChg chg="modSp mod modSldLayout">
        <pc:chgData name="Davide Fazzolari" userId="3f77a9c17d6572b6" providerId="LiveId" clId="{1E3F42BF-5CD6-4AF9-802C-F80B8A733DBC}" dt="2023-07-05T16:40:32.828" v="73" actId="478"/>
        <pc:sldMasterMkLst>
          <pc:docMk/>
          <pc:sldMasterMk cId="3044286226" sldId="2147483648"/>
        </pc:sldMasterMkLst>
        <pc:spChg chg="mod">
          <ac:chgData name="Davide Fazzolari" userId="3f77a9c17d6572b6" providerId="LiveId" clId="{1E3F42BF-5CD6-4AF9-802C-F80B8A733DBC}" dt="2023-06-30T15:40:58.458" v="63" actId="404"/>
          <ac:spMkLst>
            <pc:docMk/>
            <pc:sldMasterMk cId="3044286226" sldId="2147483648"/>
            <ac:spMk id="15" creationId="{D13662DE-888E-AD19-2F15-03222F52C762}"/>
          </ac:spMkLst>
        </pc:spChg>
        <pc:sldLayoutChg chg="addSp delSp modSp mod">
          <pc:chgData name="Davide Fazzolari" userId="3f77a9c17d6572b6" providerId="LiveId" clId="{1E3F42BF-5CD6-4AF9-802C-F80B8A733DBC}" dt="2023-06-30T15:39:48.996" v="48" actId="478"/>
          <pc:sldLayoutMkLst>
            <pc:docMk/>
            <pc:sldMasterMk cId="3044286226" sldId="2147483648"/>
            <pc:sldLayoutMk cId="2356586715" sldId="2147483649"/>
          </pc:sldLayoutMkLst>
          <pc:picChg chg="add del mod">
            <ac:chgData name="Davide Fazzolari" userId="3f77a9c17d6572b6" providerId="LiveId" clId="{1E3F42BF-5CD6-4AF9-802C-F80B8A733DBC}" dt="2023-06-30T15:39:48.996" v="48" actId="478"/>
            <ac:picMkLst>
              <pc:docMk/>
              <pc:sldMasterMk cId="3044286226" sldId="2147483648"/>
              <pc:sldLayoutMk cId="2356586715" sldId="2147483649"/>
              <ac:picMk id="6" creationId="{58470DBF-D91E-1D54-874D-25B00F96DEA3}"/>
            </ac:picMkLst>
          </pc:picChg>
        </pc:sldLayoutChg>
        <pc:sldLayoutChg chg="addSp delSp modSp mod">
          <pc:chgData name="Davide Fazzolari" userId="3f77a9c17d6572b6" providerId="LiveId" clId="{1E3F42BF-5CD6-4AF9-802C-F80B8A733DBC}" dt="2023-07-05T16:40:32.828" v="73" actId="478"/>
          <pc:sldLayoutMkLst>
            <pc:docMk/>
            <pc:sldMasterMk cId="3044286226" sldId="2147483648"/>
            <pc:sldLayoutMk cId="1835686685" sldId="2147483650"/>
          </pc:sldLayoutMkLst>
          <pc:spChg chg="del">
            <ac:chgData name="Davide Fazzolari" userId="3f77a9c17d6572b6" providerId="LiveId" clId="{1E3F42BF-5CD6-4AF9-802C-F80B8A733DBC}" dt="2023-07-05T16:39:19.139" v="64" actId="478"/>
            <ac:spMkLst>
              <pc:docMk/>
              <pc:sldMasterMk cId="3044286226" sldId="2147483648"/>
              <pc:sldLayoutMk cId="1835686685" sldId="2147483650"/>
              <ac:spMk id="3" creationId="{1863D87E-DFEE-41B3-8D38-B5555911DD42}"/>
            </ac:spMkLst>
          </pc:spChg>
          <pc:picChg chg="add del mod">
            <ac:chgData name="Davide Fazzolari" userId="3f77a9c17d6572b6" providerId="LiveId" clId="{1E3F42BF-5CD6-4AF9-802C-F80B8A733DBC}" dt="2023-07-05T16:39:41.602" v="69" actId="931"/>
            <ac:picMkLst>
              <pc:docMk/>
              <pc:sldMasterMk cId="3044286226" sldId="2147483648"/>
              <pc:sldLayoutMk cId="1835686685" sldId="2147483650"/>
              <ac:picMk id="6" creationId="{85EF5733-807D-280C-5B29-49F1119A4DC2}"/>
            </ac:picMkLst>
          </pc:picChg>
          <pc:picChg chg="add del mod">
            <ac:chgData name="Davide Fazzolari" userId="3f77a9c17d6572b6" providerId="LiveId" clId="{1E3F42BF-5CD6-4AF9-802C-F80B8A733DBC}" dt="2023-07-05T16:40:32.828" v="73" actId="478"/>
            <ac:picMkLst>
              <pc:docMk/>
              <pc:sldMasterMk cId="3044286226" sldId="2147483648"/>
              <pc:sldLayoutMk cId="1835686685" sldId="2147483650"/>
              <ac:picMk id="8" creationId="{E4A7C4B6-E7A6-8E3B-41CA-F1070F0A73AA}"/>
            </ac:picMkLst>
          </pc:picChg>
        </pc:sldLayoutChg>
      </pc:sldMasterChg>
      <pc:sldMasterChg chg="new del mod addSldLayout delSldLayout">
        <pc:chgData name="Davide Fazzolari" userId="3f77a9c17d6572b6" providerId="LiveId" clId="{1E3F42BF-5CD6-4AF9-802C-F80B8A733DBC}" dt="2023-06-30T15:35:30.984" v="1" actId="6938"/>
        <pc:sldMasterMkLst>
          <pc:docMk/>
          <pc:sldMasterMk cId="3375748154" sldId="2147483660"/>
        </pc:sldMasterMkLst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30623774" sldId="2147483661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1758702018" sldId="2147483662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2342541930" sldId="2147483663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1564753854" sldId="2147483664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3168568062" sldId="2147483665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590226881" sldId="2147483666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4083056179" sldId="2147483667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4189720308" sldId="2147483668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1367041543" sldId="2147483669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2951032975" sldId="2147483670"/>
          </pc:sldLayoutMkLst>
        </pc:sldLayoutChg>
        <pc:sldLayoutChg chg="new del replId">
          <pc:chgData name="Davide Fazzolari" userId="3f77a9c17d6572b6" providerId="LiveId" clId="{1E3F42BF-5CD6-4AF9-802C-F80B8A733DBC}" dt="2023-06-30T15:35:30.984" v="1" actId="6938"/>
          <pc:sldLayoutMkLst>
            <pc:docMk/>
            <pc:sldMasterMk cId="3375748154" sldId="2147483660"/>
            <pc:sldLayoutMk cId="2292697555" sldId="2147483671"/>
          </pc:sldLayoutMkLst>
        </pc:sldLayoutChg>
      </pc:sldMasterChg>
    </pc:docChg>
  </pc:docChgLst>
  <pc:docChgLst>
    <pc:chgData name="Davide Fazzolari" userId="3f77a9c17d6572b6" providerId="LiveId" clId="{F47063E5-5466-41E5-BA6F-058113AAA0A1}"/>
    <pc:docChg chg="undo custSel modMainMaster">
      <pc:chgData name="Davide Fazzolari" userId="3f77a9c17d6572b6" providerId="LiveId" clId="{F47063E5-5466-41E5-BA6F-058113AAA0A1}" dt="2024-06-28T10:49:09.228" v="37" actId="21"/>
      <pc:docMkLst>
        <pc:docMk/>
      </pc:docMkLst>
      <pc:sldMasterChg chg="modSp mod modSldLayout">
        <pc:chgData name="Davide Fazzolari" userId="3f77a9c17d6572b6" providerId="LiveId" clId="{F47063E5-5466-41E5-BA6F-058113AAA0A1}" dt="2024-06-28T10:49:09.228" v="37" actId="21"/>
        <pc:sldMasterMkLst>
          <pc:docMk/>
          <pc:sldMasterMk cId="3044286226" sldId="2147483648"/>
        </pc:sldMasterMkLst>
        <pc:spChg chg="mod">
          <ac:chgData name="Davide Fazzolari" userId="3f77a9c17d6572b6" providerId="LiveId" clId="{F47063E5-5466-41E5-BA6F-058113AAA0A1}" dt="2024-06-28T10:44:47.005" v="33" actId="20577"/>
          <ac:spMkLst>
            <pc:docMk/>
            <pc:sldMasterMk cId="3044286226" sldId="2147483648"/>
            <ac:spMk id="15" creationId="{D13662DE-888E-AD19-2F15-03222F52C762}"/>
          </ac:spMkLst>
        </pc:spChg>
        <pc:sldLayoutChg chg="addSp delSp modSp mod">
          <pc:chgData name="Davide Fazzolari" userId="3f77a9c17d6572b6" providerId="LiveId" clId="{F47063E5-5466-41E5-BA6F-058113AAA0A1}" dt="2024-06-28T10:49:09.228" v="37" actId="21"/>
          <pc:sldLayoutMkLst>
            <pc:docMk/>
            <pc:sldMasterMk cId="3044286226" sldId="2147483648"/>
            <pc:sldLayoutMk cId="2356586715" sldId="2147483649"/>
          </pc:sldLayoutMkLst>
          <pc:picChg chg="add del mod">
            <ac:chgData name="Davide Fazzolari" userId="3f77a9c17d6572b6" providerId="LiveId" clId="{F47063E5-5466-41E5-BA6F-058113AAA0A1}" dt="2024-06-28T10:49:09.228" v="37" actId="21"/>
            <ac:picMkLst>
              <pc:docMk/>
              <pc:sldMasterMk cId="3044286226" sldId="2147483648"/>
              <pc:sldLayoutMk cId="2356586715" sldId="2147483649"/>
              <ac:picMk id="6" creationId="{CC4A0A66-26D9-9864-EAB4-1117ADAD357D}"/>
            </ac:picMkLst>
          </pc:picChg>
        </pc:sldLayoutChg>
      </pc:sldMasterChg>
    </pc:docChg>
  </pc:docChgLst>
  <pc:docChgLst>
    <pc:chgData name="Davide Fazzolari" userId="3f77a9c17d6572b6" providerId="LiveId" clId="{0B601D13-DCEC-4E00-8C71-8A0DE6F2F9D1}"/>
    <pc:docChg chg="undo redo custSel modMainMaster">
      <pc:chgData name="Davide Fazzolari" userId="3f77a9c17d6572b6" providerId="LiveId" clId="{0B601D13-DCEC-4E00-8C71-8A0DE6F2F9D1}" dt="2022-06-22T08:49:38.367" v="239" actId="947"/>
      <pc:docMkLst>
        <pc:docMk/>
      </pc:docMkLst>
      <pc:sldMasterChg chg="addSp delSp modSp mod">
        <pc:chgData name="Davide Fazzolari" userId="3f77a9c17d6572b6" providerId="LiveId" clId="{0B601D13-DCEC-4E00-8C71-8A0DE6F2F9D1}" dt="2022-06-22T08:49:38.367" v="239" actId="947"/>
        <pc:sldMasterMkLst>
          <pc:docMk/>
          <pc:sldMasterMk cId="3044286226" sldId="2147483648"/>
        </pc:sldMasterMkLst>
        <pc:spChg chg="add mod topLvl">
          <ac:chgData name="Davide Fazzolari" userId="3f77a9c17d6572b6" providerId="LiveId" clId="{0B601D13-DCEC-4E00-8C71-8A0DE6F2F9D1}" dt="2022-06-22T08:48:25.588" v="228" actId="20577"/>
          <ac:spMkLst>
            <pc:docMk/>
            <pc:sldMasterMk cId="3044286226" sldId="2147483648"/>
            <ac:spMk id="8" creationId="{7D487F83-AACF-E27F-E0FD-2D4589FD3481}"/>
          </ac:spMkLst>
        </pc:spChg>
        <pc:spChg chg="add mod">
          <ac:chgData name="Davide Fazzolari" userId="3f77a9c17d6572b6" providerId="LiveId" clId="{0B601D13-DCEC-4E00-8C71-8A0DE6F2F9D1}" dt="2022-06-22T08:49:38.367" v="239" actId="947"/>
          <ac:spMkLst>
            <pc:docMk/>
            <pc:sldMasterMk cId="3044286226" sldId="2147483648"/>
            <ac:spMk id="15" creationId="{D13662DE-888E-AD19-2F15-03222F52C762}"/>
          </ac:spMkLst>
        </pc:spChg>
        <pc:grpChg chg="add mod">
          <ac:chgData name="Davide Fazzolari" userId="3f77a9c17d6572b6" providerId="LiveId" clId="{0B601D13-DCEC-4E00-8C71-8A0DE6F2F9D1}" dt="2022-06-22T08:34:05.492" v="110" actId="164"/>
          <ac:grpSpMkLst>
            <pc:docMk/>
            <pc:sldMasterMk cId="3044286226" sldId="2147483648"/>
            <ac:grpSpMk id="11" creationId="{A202EEA8-6D25-71F9-501D-44093A0A39B2}"/>
          </ac:grpSpMkLst>
        </pc:grpChg>
        <pc:grpChg chg="add del mod">
          <ac:chgData name="Davide Fazzolari" userId="3f77a9c17d6572b6" providerId="LiveId" clId="{0B601D13-DCEC-4E00-8C71-8A0DE6F2F9D1}" dt="2022-06-22T08:41:32.500" v="169" actId="165"/>
          <ac:grpSpMkLst>
            <pc:docMk/>
            <pc:sldMasterMk cId="3044286226" sldId="2147483648"/>
            <ac:grpSpMk id="12" creationId="{ABEC9887-C87B-A9A3-8C10-99D8626B6802}"/>
          </ac:grpSpMkLst>
        </pc:grpChg>
        <pc:grpChg chg="add mod">
          <ac:chgData name="Davide Fazzolari" userId="3f77a9c17d6572b6" providerId="LiveId" clId="{0B601D13-DCEC-4E00-8C71-8A0DE6F2F9D1}" dt="2022-06-22T08:43:04.076" v="183" actId="164"/>
          <ac:grpSpMkLst>
            <pc:docMk/>
            <pc:sldMasterMk cId="3044286226" sldId="2147483648"/>
            <ac:grpSpMk id="13" creationId="{CEADE548-514E-8967-A85D-AB0814DA9E3F}"/>
          </ac:grpSpMkLst>
        </pc:grpChg>
        <pc:picChg chg="add del mod">
          <ac:chgData name="Davide Fazzolari" userId="3f77a9c17d6572b6" providerId="LiveId" clId="{0B601D13-DCEC-4E00-8C71-8A0DE6F2F9D1}" dt="2022-06-22T08:23:03.662" v="22" actId="931"/>
          <ac:picMkLst>
            <pc:docMk/>
            <pc:sldMasterMk cId="3044286226" sldId="2147483648"/>
            <ac:picMk id="3" creationId="{97B54174-B6B1-9FD7-75F2-F74F321CF2AC}"/>
          </ac:picMkLst>
        </pc:picChg>
        <pc:picChg chg="add del mod topLvl">
          <ac:chgData name="Davide Fazzolari" userId="3f77a9c17d6572b6" providerId="LiveId" clId="{0B601D13-DCEC-4E00-8C71-8A0DE6F2F9D1}" dt="2022-06-22T08:43:04.076" v="183" actId="164"/>
          <ac:picMkLst>
            <pc:docMk/>
            <pc:sldMasterMk cId="3044286226" sldId="2147483648"/>
            <ac:picMk id="4" creationId="{71035930-0A70-4691-BA93-B942B42229E7}"/>
          </ac:picMkLst>
        </pc:picChg>
        <pc:picChg chg="add del mod modCrop">
          <ac:chgData name="Davide Fazzolari" userId="3f77a9c17d6572b6" providerId="LiveId" clId="{0B601D13-DCEC-4E00-8C71-8A0DE6F2F9D1}" dt="2022-06-22T08:23:03.488" v="21" actId="931"/>
          <ac:picMkLst>
            <pc:docMk/>
            <pc:sldMasterMk cId="3044286226" sldId="2147483648"/>
            <ac:picMk id="7" creationId="{90762322-85BB-BF95-4700-A0B2EEA6AC78}"/>
          </ac:picMkLst>
        </pc:picChg>
        <pc:picChg chg="add del mod">
          <ac:chgData name="Davide Fazzolari" userId="3f77a9c17d6572b6" providerId="LiveId" clId="{0B601D13-DCEC-4E00-8C71-8A0DE6F2F9D1}" dt="2022-06-22T08:30:24.733" v="82" actId="478"/>
          <ac:picMkLst>
            <pc:docMk/>
            <pc:sldMasterMk cId="3044286226" sldId="2147483648"/>
            <ac:picMk id="10" creationId="{CF013284-3E50-BCFD-E796-DA55C98356DC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01F7B74-BAE0-4A75-9F1C-AB97D6D06A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8628ED3-6305-4420-9C71-28F7DB4143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0AD8F-EA55-4E4F-AD90-8A00095CE5F2}" type="datetimeFigureOut">
              <a:rPr lang="it-IT" smtClean="0"/>
              <a:t>28/06/2024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E573F5-F278-4797-A70B-F62A8BDBB8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Nome Cognome, Affiliazione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58F139-EBD5-4DA1-95A0-9C67A0DD82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628F-28FC-4A4D-B831-4E6493582F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2653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A037-D19F-4FDD-BE5B-DD8E065D5ADA}" type="datetimeFigureOut">
              <a:rPr lang="it-IT" smtClean="0"/>
              <a:t>28/06/2024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Nome Cognome, Affiliazione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9C08E-CF84-4C14-8A0D-B6D0F6574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1195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Nome Cognome, Affiliazione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9C08E-CF84-4C14-8A0D-B6D0F657402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81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Nome Cognome, Affiliazione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9C08E-CF84-4C14-8A0D-B6D0F657402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42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AE5E7-827A-4C94-A6D5-2BECDE30A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D3B6A7-853E-433B-AE9F-32B5EAD95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B6FED9-26AB-4234-BA9E-D0F9C55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235658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215CF2-3226-4371-A9C2-06F70161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410" y="790985"/>
            <a:ext cx="9519389" cy="149221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64BC11-9CCD-4DB9-B820-A77AF9EBC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1431924"/>
            <a:ext cx="10515600" cy="429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C68621-8187-4C30-B0BA-4426F559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75960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08C3EAD-19C3-4281-8D28-A005B482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906CC0-8645-4E62-A5ED-FC884DDCC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9ED370-DAD6-4346-A86C-2B27AC43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59939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3E9F2-CC7F-4918-BFAC-85B3B71A8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1223"/>
            <a:ext cx="10515600" cy="1027101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F2EC5A-9A69-41BD-AF2B-A48D9841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8356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472FB-B799-490C-901D-A572825A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126D55-F996-4228-ADDC-563734C35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1ABE81-3B2F-4834-8807-CF952A3F6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422926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03C814-957E-4869-BEF1-70D9BC91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410" y="790985"/>
            <a:ext cx="9519389" cy="149221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F19355-23C7-4AEF-B289-886895D14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D87ED2-4A64-4DBF-A339-BC490D5D6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943E2F-87BE-4C28-9361-0344FFD3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24095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FB52E-E5F7-4697-BA46-0FB34311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F9053A-07D7-44D2-A150-B5EC0394C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11A083-0A31-416E-94BD-728C5C233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5F3C5B-6360-404D-9067-6EF16C5EF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2AFB31-46FE-4044-9A72-D3AFD6BDB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63A954-4CDB-43A7-9BCF-AC38CDDC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46168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19C011-ECD2-4D9B-8BF6-680DE14AC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410" y="790985"/>
            <a:ext cx="9519389" cy="149221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EBA4107-FD52-4605-9150-6325089D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254613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BB5CF4A-9CFD-4E90-BE24-1DC95D36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1955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F7D81-8D23-4BCC-8CBD-87D76627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3B94F0-2E15-4815-8D07-559F043A5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EFD8FC-AFC7-49AD-A3A1-EBD0E39D7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22A738C-0195-44B0-8FF6-6BFBE4E2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347508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8A4D47-D2BA-4E83-AAFB-DC36469CD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AFD1579-1A35-430D-948B-20609BB84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656D32-B0C6-4C19-968C-9669C30AC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0035F5-BD4D-4A3F-A247-D4D740B6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4023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E508F0-20EE-44B8-89FF-544924FEE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87109" y="5842341"/>
            <a:ext cx="5886917" cy="739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Nome Cognome, affiliazione</a:t>
            </a:r>
            <a:br>
              <a:rPr lang="it-IT" dirty="0"/>
            </a:br>
            <a:r>
              <a:rPr lang="it-IT" dirty="0"/>
              <a:t>Mail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EADE548-514E-8967-A85D-AB0814DA9E3F}"/>
              </a:ext>
            </a:extLst>
          </p:cNvPr>
          <p:cNvGrpSpPr/>
          <p:nvPr userDrawn="1"/>
        </p:nvGrpSpPr>
        <p:grpSpPr>
          <a:xfrm>
            <a:off x="1880471" y="5651493"/>
            <a:ext cx="3255880" cy="1033975"/>
            <a:chOff x="1880471" y="5651493"/>
            <a:chExt cx="3255880" cy="1033975"/>
          </a:xfrm>
        </p:grpSpPr>
        <p:pic>
          <p:nvPicPr>
            <p:cNvPr id="4" name="Immagine 3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1035930-0A70-4691-BA93-B942B4222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471" y="5651493"/>
              <a:ext cx="3255880" cy="1033975"/>
            </a:xfrm>
            <a:prstGeom prst="rect">
              <a:avLst/>
            </a:prstGeom>
          </p:spPr>
        </p:pic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7D487F83-AACF-E27F-E0FD-2D4589FD3481}"/>
                </a:ext>
              </a:extLst>
            </p:cNvPr>
            <p:cNvSpPr/>
            <p:nvPr userDrawn="1"/>
          </p:nvSpPr>
          <p:spPr>
            <a:xfrm>
              <a:off x="3145766" y="5718388"/>
              <a:ext cx="1990585" cy="9001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0" u="sng" kern="8000" spc="200" baseline="0" dirty="0">
                <a:ln w="9525">
                  <a:solidFill>
                    <a:srgbClr val="01ABBA"/>
                  </a:solidFill>
                </a:ln>
                <a:solidFill>
                  <a:srgbClr val="01ABBA"/>
                </a:solidFill>
                <a:latin typeface="Abadi" panose="020B0604020104020204" pitchFamily="34" charset="0"/>
              </a:endParaRPr>
            </a:p>
          </p:txBody>
        </p:sp>
      </p:grpSp>
      <p:sp>
        <p:nvSpPr>
          <p:cNvPr id="15" name="Rettangolo 14">
            <a:extLst>
              <a:ext uri="{FF2B5EF4-FFF2-40B4-BE49-F238E27FC236}">
                <a16:creationId xmlns:a16="http://schemas.microsoft.com/office/drawing/2014/main" id="{D13662DE-888E-AD19-2F15-03222F52C762}"/>
              </a:ext>
            </a:extLst>
          </p:cNvPr>
          <p:cNvSpPr/>
          <p:nvPr userDrawn="1"/>
        </p:nvSpPr>
        <p:spPr>
          <a:xfrm>
            <a:off x="3016370" y="5721844"/>
            <a:ext cx="1990585" cy="900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kern="8000" dirty="0">
                <a:ln w="9525">
                  <a:solidFill>
                    <a:srgbClr val="01ABBA"/>
                  </a:solidFill>
                </a:ln>
                <a:solidFill>
                  <a:srgbClr val="01ABBA"/>
                </a:solidFill>
                <a:latin typeface="Abadi" panose="020B0604020202020204" pitchFamily="34" charset="0"/>
              </a:rPr>
              <a:t>XXXII </a:t>
            </a:r>
            <a:r>
              <a:rPr lang="it-IT" sz="1800" b="1" kern="8000" spc="130" baseline="0" dirty="0">
                <a:ln w="9525">
                  <a:solidFill>
                    <a:srgbClr val="01ABBA"/>
                  </a:solidFill>
                </a:ln>
                <a:solidFill>
                  <a:srgbClr val="01ABBA"/>
                </a:solidFill>
                <a:latin typeface="Abadi" panose="020B0604020202020204" pitchFamily="34" charset="0"/>
              </a:rPr>
              <a:t>Congresso</a:t>
            </a:r>
          </a:p>
          <a:p>
            <a:pPr algn="ctr"/>
            <a:r>
              <a:rPr lang="it-IT" sz="1700" b="1" kern="8000" dirty="0">
                <a:ln w="952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badi" panose="020B0604020202020204" pitchFamily="34" charset="0"/>
              </a:rPr>
              <a:t>20/21 </a:t>
            </a:r>
            <a:r>
              <a:rPr lang="it-IT" sz="1700" b="1" kern="8000" spc="130" baseline="0" dirty="0" err="1">
                <a:ln w="952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badi" panose="020B0604020202020204" pitchFamily="34" charset="0"/>
              </a:rPr>
              <a:t>sett</a:t>
            </a:r>
            <a:r>
              <a:rPr lang="it-IT" sz="1700" b="1" kern="8000" dirty="0">
                <a:ln w="952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badi" panose="020B0604020202020204" pitchFamily="34" charset="0"/>
              </a:rPr>
              <a:t>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" b="1" u="none" spc="200" baseline="0" dirty="0">
                <a:solidFill>
                  <a:srgbClr val="FFCC30"/>
                </a:solidFill>
                <a:effectLst/>
                <a:uFill>
                  <a:solidFill>
                    <a:srgbClr val="BFCE34"/>
                  </a:solidFill>
                </a:uFill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it-IT" sz="1700" b="1" u="none" spc="200" baseline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Fill>
                  <a:solidFill>
                    <a:srgbClr val="BFCE34"/>
                  </a:solidFill>
                </a:uFill>
                <a:latin typeface="Abadi" panose="020B0604020104020204" pitchFamily="34" charset="0"/>
                <a:ea typeface="Times New Roman" panose="02020603050405020304" pitchFamily="18" charset="0"/>
              </a:rPr>
              <a:t>|</a:t>
            </a:r>
            <a:r>
              <a:rPr lang="it-IT" sz="1800" b="1" u="heavy" kern="1200" dirty="0">
                <a:solidFill>
                  <a:srgbClr val="01ABBA"/>
                </a:solidFill>
                <a:effectLst/>
                <a:uFill>
                  <a:solidFill>
                    <a:srgbClr val="C00000"/>
                  </a:solidFill>
                </a:uFill>
                <a:latin typeface="Aptos" panose="020B00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Reggio Emilia</a:t>
            </a:r>
            <a:endParaRPr lang="it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8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11C76-B12E-475F-9BED-763B9B1C4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4903"/>
            <a:ext cx="9144000" cy="1165060"/>
          </a:xfrm>
        </p:spPr>
        <p:txBody>
          <a:bodyPr/>
          <a:lstStyle/>
          <a:p>
            <a:r>
              <a:rPr lang="it-IT" dirty="0"/>
              <a:t>Titolo Contributo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DCBC8B-258C-4E5B-8FF4-BF52EE0F9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16544"/>
          </a:xfrm>
        </p:spPr>
        <p:txBody>
          <a:bodyPr/>
          <a:lstStyle/>
          <a:p>
            <a:r>
              <a:rPr lang="it-IT" dirty="0"/>
              <a:t>Autori e affiliazioni </a:t>
            </a:r>
          </a:p>
        </p:txBody>
      </p:sp>
    </p:spTree>
    <p:extLst>
      <p:ext uri="{BB962C8B-B14F-4D97-AF65-F5344CB8AC3E}">
        <p14:creationId xmlns:p14="http://schemas.microsoft.com/office/powerpoint/2010/main" val="46820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9FBED-12D8-46D5-93F9-34354A03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B3ACA-B353-4BDA-B4F5-3813876BA0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9254" y="782513"/>
            <a:ext cx="10515600" cy="429008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FFC01E-8EB6-4D4D-A710-071C2D30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Cognome, affiliazione</a:t>
            </a:r>
            <a:br>
              <a:rPr lang="it-IT"/>
            </a:br>
            <a:r>
              <a:rPr lang="it-IT"/>
              <a:t>Mail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17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1110F0-E048-4450-B5D9-B5765656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12D354-7C65-435B-8AAA-7B51C781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Cognome, affiliazione</a:t>
            </a:r>
            <a:br>
              <a:rPr lang="it-IT"/>
            </a:br>
            <a:r>
              <a:rPr lang="it-IT"/>
              <a:t>Mail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97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51CE7-E93E-4EA9-9BA5-DE4BE44B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63F4D7-E141-445A-AECE-1FB81ECA9C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199" y="1431924"/>
            <a:ext cx="10515600" cy="429008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89DF5E-DDB6-41E9-A4DB-9239D862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Cognome, affiliazione</a:t>
            </a:r>
            <a:br>
              <a:rPr lang="it-IT"/>
            </a:br>
            <a:r>
              <a:rPr lang="it-IT"/>
              <a:t>Mail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2695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Widescreen</PresentationFormat>
  <Paragraphs>9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Abadi</vt:lpstr>
      <vt:lpstr>Aptos</vt:lpstr>
      <vt:lpstr>Arial</vt:lpstr>
      <vt:lpstr>Calibri</vt:lpstr>
      <vt:lpstr>Tema di Office</vt:lpstr>
      <vt:lpstr>Titolo Contributo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Contributo</dc:title>
  <dc:creator>Davide Fazzolari</dc:creator>
  <cp:lastModifiedBy>Davide Fazzolari</cp:lastModifiedBy>
  <cp:revision>1</cp:revision>
  <dcterms:created xsi:type="dcterms:W3CDTF">2020-06-27T10:28:05Z</dcterms:created>
  <dcterms:modified xsi:type="dcterms:W3CDTF">2024-06-28T10:49:16Z</dcterms:modified>
</cp:coreProperties>
</file>